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D7DAE-159A-414C-AF6C-257A7D8CCF39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09CC-D51E-4675-A3FD-50064258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0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09CC-D51E-4675-A3FD-50064258D25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0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0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6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1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9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8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5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9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42C0-AABB-47B4-9B9F-3217A3EFB517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C0B2-AB7E-45C5-9E4E-141B8F26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4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Урок литературного чтения</a:t>
            </a:r>
            <a:endParaRPr lang="ru-RU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 2 классе</a:t>
            </a:r>
            <a:endParaRPr lang="ru-RU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«Зимняя страничка»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И. Никитин «Встреча зимы»,</a:t>
            </a:r>
          </a:p>
          <a:p>
            <a:pPr algn="ctr"/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С. Есенин «Берёза»</a:t>
            </a:r>
          </a:p>
        </p:txBody>
      </p:sp>
    </p:spTree>
    <p:extLst>
      <p:ext uri="{BB962C8B-B14F-4D97-AF65-F5344CB8AC3E}">
        <p14:creationId xmlns:p14="http://schemas.microsoft.com/office/powerpoint/2010/main" val="301388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0171"/>
            <a:ext cx="8236606" cy="555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078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449" y="454584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Кисть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пучок нитей, служащих для украшения чего-либо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Бахрома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-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тесьма для обшивки чего-нибудь с рядом свободно свисающих нитей, а также ряд таких свисающих нитей, кистей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Кайма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-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полоса по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краю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какого-либо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предмета,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ткани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 т.п.,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отличающаяся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цветом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узором, материалом.</a:t>
            </a:r>
          </a:p>
        </p:txBody>
      </p:sp>
      <p:pic>
        <p:nvPicPr>
          <p:cNvPr id="1026" name="Picture 2" descr="C:\Users\User\Picture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7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Заря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-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яркое освещение горизонта перед восходом и после захода солнца.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46647"/>
            <a:ext cx="6569671" cy="436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25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2" y="332656"/>
            <a:ext cx="8374022" cy="523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04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106" y="83671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Самым интересным для </a:t>
            </a: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меня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было…</a:t>
            </a:r>
          </a:p>
          <a:p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Самым трудным для </a:t>
            </a: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меня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было</a:t>
            </a: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Самым неожиданным </a:t>
            </a: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для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4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меня было…</a:t>
            </a:r>
            <a:endParaRPr lang="ru-RU" sz="4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1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18648" cy="5112568"/>
          </a:xfrm>
        </p:spPr>
        <p:txBody>
          <a:bodyPr>
            <a:noAutofit/>
          </a:bodyPr>
          <a:lstStyle/>
          <a:p>
            <a:pPr algn="l"/>
            <a:r>
              <a:rPr lang="ru-RU" b="1" spc="-100" dirty="0">
                <a:latin typeface="Arial" pitchFamily="34" charset="0"/>
                <a:cs typeface="Arial" pitchFamily="34" charset="0"/>
              </a:rPr>
              <a:t>Вместе с </a:t>
            </a:r>
            <a:r>
              <a:rPr lang="ru-RU" b="1" spc="-100" dirty="0" smtClean="0">
                <a:latin typeface="Arial" pitchFamily="34" charset="0"/>
                <a:cs typeface="Arial" pitchFamily="34" charset="0"/>
              </a:rPr>
              <a:t>солнышком</a:t>
            </a:r>
            <a:br>
              <a:rPr lang="ru-RU" b="1" spc="-100" dirty="0" smtClean="0">
                <a:latin typeface="Arial" pitchFamily="34" charset="0"/>
                <a:cs typeface="Arial" pitchFamily="34" charset="0"/>
              </a:rPr>
            </a:br>
            <a:r>
              <a:rPr lang="ru-RU" b="1" spc="-100" dirty="0" smtClean="0">
                <a:latin typeface="Arial" pitchFamily="34" charset="0"/>
                <a:cs typeface="Arial" pitchFamily="34" charset="0"/>
              </a:rPr>
              <a:t>                               встаём</a:t>
            </a:r>
            <a:r>
              <a:rPr lang="ru-RU" b="1" spc="-100" dirty="0">
                <a:latin typeface="Arial" pitchFamily="34" charset="0"/>
                <a:cs typeface="Arial" pitchFamily="34" charset="0"/>
              </a:rPr>
              <a:t>,</a:t>
            </a:r>
            <a:br>
              <a:rPr lang="ru-RU" b="1" spc="-100" dirty="0">
                <a:latin typeface="Arial" pitchFamily="34" charset="0"/>
                <a:cs typeface="Arial" pitchFamily="34" charset="0"/>
              </a:rPr>
            </a:br>
            <a:r>
              <a:rPr lang="ru-RU" b="1" spc="-100" dirty="0">
                <a:latin typeface="Arial" pitchFamily="34" charset="0"/>
                <a:cs typeface="Arial" pitchFamily="34" charset="0"/>
              </a:rPr>
              <a:t>Вместе с </a:t>
            </a:r>
            <a:r>
              <a:rPr lang="ru-RU" b="1" spc="-100" dirty="0" smtClean="0">
                <a:latin typeface="Arial" pitchFamily="34" charset="0"/>
                <a:cs typeface="Arial" pitchFamily="34" charset="0"/>
              </a:rPr>
              <a:t>птичками</a:t>
            </a:r>
            <a:br>
              <a:rPr lang="ru-RU" b="1" spc="-100" dirty="0" smtClean="0">
                <a:latin typeface="Arial" pitchFamily="34" charset="0"/>
                <a:cs typeface="Arial" pitchFamily="34" charset="0"/>
              </a:rPr>
            </a:br>
            <a:r>
              <a:rPr lang="ru-RU" b="1" spc="-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spc="-100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b="1" spc="-100" dirty="0">
                <a:latin typeface="Arial" pitchFamily="34" charset="0"/>
                <a:cs typeface="Arial" pitchFamily="34" charset="0"/>
              </a:rPr>
              <a:t>поём.</a:t>
            </a:r>
            <a:br>
              <a:rPr lang="ru-RU" b="1" spc="-100" dirty="0">
                <a:latin typeface="Arial" pitchFamily="34" charset="0"/>
                <a:cs typeface="Arial" pitchFamily="34" charset="0"/>
              </a:rPr>
            </a:br>
            <a:r>
              <a:rPr lang="ru-RU" b="1" spc="-100" dirty="0">
                <a:latin typeface="Arial" pitchFamily="34" charset="0"/>
                <a:cs typeface="Arial" pitchFamily="34" charset="0"/>
              </a:rPr>
              <a:t>-С добрым утром</a:t>
            </a:r>
            <a:r>
              <a:rPr lang="ru-RU" b="1" spc="-100" dirty="0" smtClean="0">
                <a:latin typeface="Arial" pitchFamily="34" charset="0"/>
                <a:cs typeface="Arial" pitchFamily="34" charset="0"/>
              </a:rPr>
              <a:t>!</a:t>
            </a:r>
            <a:br>
              <a:rPr lang="ru-RU" b="1" spc="-100" dirty="0" smtClean="0">
                <a:latin typeface="Arial" pitchFamily="34" charset="0"/>
                <a:cs typeface="Arial" pitchFamily="34" charset="0"/>
              </a:rPr>
            </a:br>
            <a:r>
              <a:rPr lang="ru-RU" b="1" spc="-100" dirty="0" smtClean="0">
                <a:latin typeface="Arial" pitchFamily="34" charset="0"/>
                <a:cs typeface="Arial" pitchFamily="34" charset="0"/>
              </a:rPr>
              <a:t>                       С </a:t>
            </a:r>
            <a:r>
              <a:rPr lang="ru-RU" b="1" spc="-100" dirty="0">
                <a:latin typeface="Arial" pitchFamily="34" charset="0"/>
                <a:cs typeface="Arial" pitchFamily="34" charset="0"/>
              </a:rPr>
              <a:t>ясным днём!</a:t>
            </a:r>
            <a:br>
              <a:rPr lang="ru-RU" b="1" spc="-100" dirty="0">
                <a:latin typeface="Arial" pitchFamily="34" charset="0"/>
                <a:cs typeface="Arial" pitchFamily="34" charset="0"/>
              </a:rPr>
            </a:br>
            <a:r>
              <a:rPr lang="ru-RU" b="1" spc="-100" dirty="0">
                <a:latin typeface="Arial" pitchFamily="34" charset="0"/>
                <a:cs typeface="Arial" pitchFamily="34" charset="0"/>
              </a:rPr>
              <a:t>Вот как дружно мы живём!</a:t>
            </a:r>
            <a:br>
              <a:rPr lang="ru-RU" b="1" spc="-100" dirty="0">
                <a:latin typeface="Arial" pitchFamily="34" charset="0"/>
                <a:cs typeface="Arial" pitchFamily="34" charset="0"/>
              </a:rPr>
            </a:br>
            <a:endParaRPr lang="ru-RU" b="1" spc="-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19974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i="1" dirty="0"/>
              <a:t>Ела-ела-ела вот и осень улетела</a:t>
            </a:r>
            <a:endParaRPr lang="ru-RU" sz="3200" b="1" dirty="0"/>
          </a:p>
          <a:p>
            <a:pPr lvl="0">
              <a:lnSpc>
                <a:spcPct val="150000"/>
              </a:lnSpc>
            </a:pPr>
            <a:r>
              <a:rPr lang="ru-RU" sz="3200" b="1" i="1" dirty="0" err="1"/>
              <a:t>Ма-ма-ма</a:t>
            </a:r>
            <a:r>
              <a:rPr lang="ru-RU" sz="3200" b="1" i="1" dirty="0"/>
              <a:t> и примчалась к нам зима</a:t>
            </a:r>
            <a:endParaRPr lang="ru-RU" sz="3200" b="1" dirty="0"/>
          </a:p>
          <a:p>
            <a:pPr lvl="0">
              <a:lnSpc>
                <a:spcPct val="150000"/>
              </a:lnSpc>
            </a:pPr>
            <a:r>
              <a:rPr lang="ru-RU" sz="3200" b="1" i="1" dirty="0"/>
              <a:t>Али-али-али вот морозы затрещали</a:t>
            </a:r>
            <a:endParaRPr lang="ru-RU" sz="3200" b="1" dirty="0"/>
          </a:p>
          <a:p>
            <a:pPr lvl="0">
              <a:lnSpc>
                <a:spcPct val="150000"/>
              </a:lnSpc>
            </a:pPr>
            <a:r>
              <a:rPr lang="ru-RU" sz="3200" b="1" i="1" dirty="0" err="1"/>
              <a:t>Ды-ды-ды</a:t>
            </a:r>
            <a:r>
              <a:rPr lang="ru-RU" sz="3200" b="1" i="1" dirty="0"/>
              <a:t> и сковали все пруды</a:t>
            </a:r>
            <a:endParaRPr lang="ru-RU" sz="3200" b="1" dirty="0"/>
          </a:p>
          <a:p>
            <a:pPr lvl="0">
              <a:lnSpc>
                <a:spcPct val="150000"/>
              </a:lnSpc>
            </a:pPr>
            <a:r>
              <a:rPr lang="ru-RU" sz="3200" b="1" i="1" dirty="0" err="1"/>
              <a:t>Оры-оры-оры</a:t>
            </a:r>
            <a:r>
              <a:rPr lang="ru-RU" sz="3200" b="1" i="1" dirty="0"/>
              <a:t> появились вдруг узоры</a:t>
            </a:r>
            <a:endParaRPr lang="ru-RU" sz="3200" b="1" dirty="0"/>
          </a:p>
          <a:p>
            <a:pPr lvl="0">
              <a:lnSpc>
                <a:spcPct val="150000"/>
              </a:lnSpc>
            </a:pPr>
            <a:r>
              <a:rPr lang="ru-RU" sz="3200" b="1" i="1" dirty="0"/>
              <a:t>Ты-ты-ты на стеклах дивной красоты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4452665"/>
          </a:xfrm>
        </p:spPr>
        <p:txBody>
          <a:bodyPr>
            <a:normAutofit fontScale="90000"/>
          </a:bodyPr>
          <a:lstStyle/>
          <a:p>
            <a:r>
              <a:rPr lang="ru-RU" sz="4900" i="1" dirty="0">
                <a:latin typeface="Arial" pitchFamily="34" charset="0"/>
                <a:cs typeface="Arial" pitchFamily="34" charset="0"/>
              </a:rPr>
              <a:t>Дел у меня немало </a:t>
            </a:r>
            <a:r>
              <a:rPr lang="ru-RU" sz="4900" i="1" dirty="0" smtClean="0">
                <a:latin typeface="Arial" pitchFamily="34" charset="0"/>
                <a:cs typeface="Arial" pitchFamily="34" charset="0"/>
              </a:rPr>
              <a:t>—</a:t>
            </a:r>
            <a:br>
              <a:rPr lang="ru-RU" sz="4900" i="1" dirty="0" smtClean="0">
                <a:latin typeface="Arial" pitchFamily="34" charset="0"/>
                <a:cs typeface="Arial" pitchFamily="34" charset="0"/>
              </a:rPr>
            </a:br>
            <a:r>
              <a:rPr lang="ru-RU" sz="4900" i="1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4900" i="1" dirty="0">
                <a:latin typeface="Arial" pitchFamily="34" charset="0"/>
                <a:cs typeface="Arial" pitchFamily="34" charset="0"/>
              </a:rPr>
              <a:t>белым одеялом</a:t>
            </a:r>
            <a:r>
              <a:rPr lang="ru-RU" sz="4900" dirty="0"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>
                <a:latin typeface="Arial" pitchFamily="34" charset="0"/>
                <a:cs typeface="Arial" pitchFamily="34" charset="0"/>
              </a:rPr>
            </a:br>
            <a:r>
              <a:rPr lang="ru-RU" sz="4900" i="1" dirty="0">
                <a:latin typeface="Arial" pitchFamily="34" charset="0"/>
                <a:cs typeface="Arial" pitchFamily="34" charset="0"/>
              </a:rPr>
              <a:t>Всю землю укрываю,</a:t>
            </a:r>
            <a:r>
              <a:rPr lang="ru-RU" sz="4900" dirty="0"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>
                <a:latin typeface="Arial" pitchFamily="34" charset="0"/>
                <a:cs typeface="Arial" pitchFamily="34" charset="0"/>
              </a:rPr>
            </a:br>
            <a:r>
              <a:rPr lang="ru-RU" sz="4900" i="1" dirty="0">
                <a:latin typeface="Arial" pitchFamily="34" charset="0"/>
                <a:cs typeface="Arial" pitchFamily="34" charset="0"/>
              </a:rPr>
              <a:t>В лёд реки убираю,</a:t>
            </a:r>
            <a:r>
              <a:rPr lang="ru-RU" sz="4900" dirty="0"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>
                <a:latin typeface="Arial" pitchFamily="34" charset="0"/>
                <a:cs typeface="Arial" pitchFamily="34" charset="0"/>
              </a:rPr>
            </a:br>
            <a:r>
              <a:rPr lang="ru-RU" sz="4900" i="1" dirty="0">
                <a:latin typeface="Arial" pitchFamily="34" charset="0"/>
                <a:cs typeface="Arial" pitchFamily="34" charset="0"/>
              </a:rPr>
              <a:t>Белю поля, дома.</a:t>
            </a:r>
            <a:r>
              <a:rPr lang="ru-RU" sz="4900" dirty="0"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>
                <a:latin typeface="Arial" pitchFamily="34" charset="0"/>
                <a:cs typeface="Arial" pitchFamily="34" charset="0"/>
              </a:rPr>
            </a:br>
            <a:r>
              <a:rPr lang="ru-RU" sz="4900" i="1" dirty="0">
                <a:latin typeface="Arial" pitchFamily="34" charset="0"/>
                <a:cs typeface="Arial" pitchFamily="34" charset="0"/>
              </a:rPr>
              <a:t>Зовут </a:t>
            </a:r>
            <a:r>
              <a:rPr lang="ru-RU" sz="4900" i="1" dirty="0" smtClean="0">
                <a:latin typeface="Arial" pitchFamily="34" charset="0"/>
                <a:cs typeface="Arial" pitchFamily="34" charset="0"/>
              </a:rPr>
              <a:t>меня…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                                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4797152"/>
            <a:ext cx="24673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i="1" dirty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зима.</a:t>
            </a:r>
            <a:endParaRPr lang="ru-RU" sz="6600" b="1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«Зимняя страничка»</a:t>
            </a:r>
            <a:endParaRPr lang="ru-RU" sz="5400" b="1" i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"/>
          <a:stretch/>
        </p:blipFill>
        <p:spPr>
          <a:xfrm>
            <a:off x="1100323" y="1628800"/>
            <a:ext cx="7072077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47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96403" cy="614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56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92"/>
            <a:ext cx="8395392" cy="591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231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654"/>
            <a:ext cx="8376931" cy="628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75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032"/>
            <a:ext cx="831641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425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106</Words>
  <Application>Microsoft Office PowerPoint</Application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Вместе с солнышком                                встаём, Вместе с птичками                                поём. -С добрым утром!                        С ясным днём! Вот как дружно мы живём! </vt:lpstr>
      <vt:lpstr>Презентация PowerPoint</vt:lpstr>
      <vt:lpstr>Дел у меня немало — Я белым одеялом Всю землю укрываю, В лёд реки убираю, Белю поля, дома. Зовут меня…                                    </vt:lpstr>
      <vt:lpstr>«Зимняя страничка»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2018-05-10T14:06:38Z</dcterms:created>
  <dcterms:modified xsi:type="dcterms:W3CDTF">2018-05-13T11:31:37Z</dcterms:modified>
</cp:coreProperties>
</file>